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37874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BC4B-0E6C-EA91-268C-4557FA99B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EEB4E-9346-1777-81C9-9B7E9F78F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9A6F6-3614-7C3E-63AD-D45D012CEB83}"/>
              </a:ext>
            </a:extLst>
          </p:cNvPr>
          <p:cNvSpPr>
            <a:spLocks noGrp="1"/>
          </p:cNvSpPr>
          <p:nvPr>
            <p:ph type="dt" sz="half" idx="10"/>
          </p:nvPr>
        </p:nvSpPr>
        <p:spPr/>
        <p:txBody>
          <a:bodyPr/>
          <a:lstStyle/>
          <a:p>
            <a:fld id="{63B18BC9-90EA-4303-BAFE-8C68A4679413}" type="datetime1">
              <a:rPr lang="en-US" smtClean="0"/>
              <a:t>10/10/2025</a:t>
            </a:fld>
            <a:endParaRPr lang="en-US" dirty="0"/>
          </a:p>
        </p:txBody>
      </p:sp>
      <p:sp>
        <p:nvSpPr>
          <p:cNvPr id="5" name="Footer Placeholder 4">
            <a:extLst>
              <a:ext uri="{FF2B5EF4-FFF2-40B4-BE49-F238E27FC236}">
                <a16:creationId xmlns:a16="http://schemas.microsoft.com/office/drawing/2014/main" id="{04FC5BFB-5A64-B644-08A6-C6C63A138B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EC219D-50BB-0C7E-6F75-0A0ABD7D32DA}"/>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152857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9C37-6B6F-05D3-782A-4B5E4681D4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65DEE-4268-3B64-BB76-5019763CD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AA3B6-48CD-9A75-F386-546FB2F57CBE}"/>
              </a:ext>
            </a:extLst>
          </p:cNvPr>
          <p:cNvSpPr>
            <a:spLocks noGrp="1"/>
          </p:cNvSpPr>
          <p:nvPr>
            <p:ph type="dt" sz="half" idx="10"/>
          </p:nvPr>
        </p:nvSpPr>
        <p:spPr/>
        <p:txBody>
          <a:bodyPr/>
          <a:lstStyle/>
          <a:p>
            <a:fld id="{080DADA6-16AF-449A-ADD5-9BB11430CBF1}" type="datetime1">
              <a:rPr lang="en-US" smtClean="0"/>
              <a:t>10/10/2025</a:t>
            </a:fld>
            <a:endParaRPr lang="en-US" dirty="0"/>
          </a:p>
        </p:txBody>
      </p:sp>
      <p:sp>
        <p:nvSpPr>
          <p:cNvPr id="5" name="Footer Placeholder 4">
            <a:extLst>
              <a:ext uri="{FF2B5EF4-FFF2-40B4-BE49-F238E27FC236}">
                <a16:creationId xmlns:a16="http://schemas.microsoft.com/office/drawing/2014/main" id="{5F1309C5-D29B-D300-9DC4-6222684F42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58F08-2AA8-2933-FA02-449164BEBFDC}"/>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39401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A8672-5960-E543-F081-B503829CA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B01C7-B615-296E-69D7-1F61F24E0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43654-D3D5-BE54-D566-E9228437A4EA}"/>
              </a:ext>
            </a:extLst>
          </p:cNvPr>
          <p:cNvSpPr>
            <a:spLocks noGrp="1"/>
          </p:cNvSpPr>
          <p:nvPr>
            <p:ph type="dt" sz="half" idx="10"/>
          </p:nvPr>
        </p:nvSpPr>
        <p:spPr/>
        <p:txBody>
          <a:bodyPr/>
          <a:lstStyle/>
          <a:p>
            <a:fld id="{A4DC61E3-B42B-47EF-AFB6-8675262F555E}" type="datetime1">
              <a:rPr lang="en-US" smtClean="0"/>
              <a:t>10/10/2025</a:t>
            </a:fld>
            <a:endParaRPr lang="en-US" dirty="0"/>
          </a:p>
        </p:txBody>
      </p:sp>
      <p:sp>
        <p:nvSpPr>
          <p:cNvPr id="5" name="Footer Placeholder 4">
            <a:extLst>
              <a:ext uri="{FF2B5EF4-FFF2-40B4-BE49-F238E27FC236}">
                <a16:creationId xmlns:a16="http://schemas.microsoft.com/office/drawing/2014/main" id="{1294F52B-364D-2483-3275-FAD44454C6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5CF0FC-C506-90A4-DDE5-8F1AD7CE643E}"/>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241475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615" y="-8246"/>
            <a:ext cx="10829385" cy="769676"/>
          </a:xfrm>
        </p:spPr>
        <p:txBody>
          <a:bodyPr anchor="b">
            <a:noAutofit/>
          </a:bodyPr>
          <a:lstStyle>
            <a:lvl1pPr>
              <a:defRPr sz="2200">
                <a:solidFill>
                  <a:srgbClr val="922682"/>
                </a:solidFill>
                <a:latin typeface="Adani Medium" panose="02000503000000020004" pitchFamily="2" charset="0"/>
              </a:defRPr>
            </a:lvl1pPr>
          </a:lstStyle>
          <a:p>
            <a:r>
              <a:rPr lang="en-US" dirty="0"/>
              <a:t>Click to edit Master title style</a:t>
            </a:r>
            <a:endParaRPr lang="en-IN" dirty="0"/>
          </a:p>
        </p:txBody>
      </p:sp>
      <p:pic>
        <p:nvPicPr>
          <p:cNvPr id="11" name="Picture 10">
            <a:extLst>
              <a:ext uri="{FF2B5EF4-FFF2-40B4-BE49-F238E27FC236}">
                <a16:creationId xmlns:a16="http://schemas.microsoft.com/office/drawing/2014/main" id="{8769CF3E-A124-4648-B78B-690E0BF4FFE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997633" y="6454611"/>
            <a:ext cx="199531" cy="397198"/>
          </a:xfrm>
          <a:prstGeom prst="rect">
            <a:avLst/>
          </a:prstGeom>
        </p:spPr>
      </p:pic>
      <p:cxnSp>
        <p:nvCxnSpPr>
          <p:cNvPr id="13" name="Straight Connector 12">
            <a:extLst>
              <a:ext uri="{FF2B5EF4-FFF2-40B4-BE49-F238E27FC236}">
                <a16:creationId xmlns:a16="http://schemas.microsoft.com/office/drawing/2014/main" id="{C54E33BF-BAA8-4D8E-8655-FAD4E5778B83}"/>
              </a:ext>
            </a:extLst>
          </p:cNvPr>
          <p:cNvCxnSpPr/>
          <p:nvPr userDrawn="1"/>
        </p:nvCxnSpPr>
        <p:spPr>
          <a:xfrm>
            <a:off x="11892644" y="6579245"/>
            <a:ext cx="78544"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4BD06E0-24B3-41D4-9656-42FDF4FECC35}"/>
              </a:ext>
            </a:extLst>
          </p:cNvPr>
          <p:cNvGrpSpPr/>
          <p:nvPr userDrawn="1"/>
        </p:nvGrpSpPr>
        <p:grpSpPr>
          <a:xfrm>
            <a:off x="391850" y="746816"/>
            <a:ext cx="10744149" cy="60959"/>
            <a:chOff x="391437" y="755062"/>
            <a:chExt cx="10692000" cy="60959"/>
          </a:xfrm>
        </p:grpSpPr>
        <p:cxnSp>
          <p:nvCxnSpPr>
            <p:cNvPr id="10" name="Straight Connector 9"/>
            <p:cNvCxnSpPr/>
            <p:nvPr/>
          </p:nvCxnSpPr>
          <p:spPr>
            <a:xfrm>
              <a:off x="391437" y="816021"/>
              <a:ext cx="106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D:\Corp Comm Department Work 2015\Brand Adani 2012\adani_gradient_mast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437" y="755062"/>
              <a:ext cx="7269694" cy="6095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picture containing logo&#10;&#10;Description automatically generated">
            <a:extLst>
              <a:ext uri="{FF2B5EF4-FFF2-40B4-BE49-F238E27FC236}">
                <a16:creationId xmlns:a16="http://schemas.microsoft.com/office/drawing/2014/main" id="{A00DB654-9CE5-4453-B463-2777ED1465E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431" t="11404" r="9399" b="10671"/>
          <a:stretch/>
        </p:blipFill>
        <p:spPr>
          <a:xfrm>
            <a:off x="11182628" y="80627"/>
            <a:ext cx="914770" cy="769676"/>
          </a:xfrm>
          <a:prstGeom prst="rect">
            <a:avLst/>
          </a:prstGeom>
        </p:spPr>
      </p:pic>
    </p:spTree>
    <p:extLst>
      <p:ext uri="{BB962C8B-B14F-4D97-AF65-F5344CB8AC3E}">
        <p14:creationId xmlns:p14="http://schemas.microsoft.com/office/powerpoint/2010/main" val="1848434696"/>
      </p:ext>
    </p:extLst>
  </p:cSld>
  <p:clrMapOvr>
    <a:masterClrMapping/>
  </p:clrMapOvr>
  <p:extLst>
    <p:ext uri="{DCECCB84-F9BA-43D5-87BE-67443E8EF086}">
      <p15:sldGuideLst xmlns:p15="http://schemas.microsoft.com/office/powerpoint/2012/main">
        <p15:guide id="1" orient="horz" pos="573">
          <p15:clr>
            <a:srgbClr val="FBAE40"/>
          </p15:clr>
        </p15:guide>
        <p15:guide id="2" pos="212">
          <p15:clr>
            <a:srgbClr val="FBAE40"/>
          </p15:clr>
        </p15:guide>
        <p15:guide id="3" pos="3840">
          <p15:clr>
            <a:srgbClr val="FBAE40"/>
          </p15:clr>
        </p15:guide>
        <p15:guide id="4" pos="7468">
          <p15:clr>
            <a:srgbClr val="FBAE40"/>
          </p15:clr>
        </p15:guide>
        <p15:guide id="5" orient="horz" pos="3974">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615" y="-8246"/>
            <a:ext cx="10829385" cy="769676"/>
          </a:xfrm>
        </p:spPr>
        <p:txBody>
          <a:bodyPr anchor="b">
            <a:noAutofit/>
          </a:bodyPr>
          <a:lstStyle>
            <a:lvl1pPr>
              <a:defRPr sz="2200">
                <a:solidFill>
                  <a:srgbClr val="922682"/>
                </a:solidFill>
                <a:latin typeface="Adani Medium" panose="02000503000000020004" pitchFamily="2" charset="0"/>
              </a:defRPr>
            </a:lvl1pPr>
          </a:lstStyle>
          <a:p>
            <a:r>
              <a:rPr lang="en-US" dirty="0"/>
              <a:t>Click to edit Master title style</a:t>
            </a:r>
            <a:endParaRPr lang="en-IN" dirty="0"/>
          </a:p>
        </p:txBody>
      </p:sp>
      <p:pic>
        <p:nvPicPr>
          <p:cNvPr id="11" name="Picture 10">
            <a:extLst>
              <a:ext uri="{FF2B5EF4-FFF2-40B4-BE49-F238E27FC236}">
                <a16:creationId xmlns:a16="http://schemas.microsoft.com/office/drawing/2014/main" id="{8769CF3E-A124-4648-B78B-690E0BF4FFE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997633" y="6454611"/>
            <a:ext cx="199531" cy="397198"/>
          </a:xfrm>
          <a:prstGeom prst="rect">
            <a:avLst/>
          </a:prstGeom>
        </p:spPr>
      </p:pic>
      <p:cxnSp>
        <p:nvCxnSpPr>
          <p:cNvPr id="13" name="Straight Connector 12">
            <a:extLst>
              <a:ext uri="{FF2B5EF4-FFF2-40B4-BE49-F238E27FC236}">
                <a16:creationId xmlns:a16="http://schemas.microsoft.com/office/drawing/2014/main" id="{C54E33BF-BAA8-4D8E-8655-FAD4E5778B83}"/>
              </a:ext>
            </a:extLst>
          </p:cNvPr>
          <p:cNvCxnSpPr/>
          <p:nvPr userDrawn="1"/>
        </p:nvCxnSpPr>
        <p:spPr>
          <a:xfrm>
            <a:off x="11892644" y="6579245"/>
            <a:ext cx="78544"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4BD06E0-24B3-41D4-9656-42FDF4FECC35}"/>
              </a:ext>
            </a:extLst>
          </p:cNvPr>
          <p:cNvGrpSpPr/>
          <p:nvPr userDrawn="1"/>
        </p:nvGrpSpPr>
        <p:grpSpPr>
          <a:xfrm>
            <a:off x="338060" y="746816"/>
            <a:ext cx="10744149" cy="60959"/>
            <a:chOff x="391437" y="755062"/>
            <a:chExt cx="10692000" cy="60959"/>
          </a:xfrm>
        </p:grpSpPr>
        <p:cxnSp>
          <p:nvCxnSpPr>
            <p:cNvPr id="10" name="Straight Connector 9"/>
            <p:cNvCxnSpPr/>
            <p:nvPr/>
          </p:nvCxnSpPr>
          <p:spPr>
            <a:xfrm>
              <a:off x="391437" y="816021"/>
              <a:ext cx="106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D:\Corp Comm Department Work 2015\Brand Adani 2012\adani_gradient_mast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437" y="755062"/>
              <a:ext cx="7269694" cy="60959"/>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A logo with blue and purple lines">
            <a:extLst>
              <a:ext uri="{FF2B5EF4-FFF2-40B4-BE49-F238E27FC236}">
                <a16:creationId xmlns:a16="http://schemas.microsoft.com/office/drawing/2014/main" id="{C119B991-07C8-9293-439C-60441DE9D0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66841" y="17702"/>
            <a:ext cx="1104347" cy="797518"/>
          </a:xfrm>
          <a:prstGeom prst="rect">
            <a:avLst/>
          </a:prstGeom>
        </p:spPr>
      </p:pic>
    </p:spTree>
    <p:extLst>
      <p:ext uri="{BB962C8B-B14F-4D97-AF65-F5344CB8AC3E}">
        <p14:creationId xmlns:p14="http://schemas.microsoft.com/office/powerpoint/2010/main" val="3838223054"/>
      </p:ext>
    </p:extLst>
  </p:cSld>
  <p:clrMapOvr>
    <a:masterClrMapping/>
  </p:clrMapOvr>
  <p:extLst>
    <p:ext uri="{DCECCB84-F9BA-43D5-87BE-67443E8EF086}">
      <p15:sldGuideLst xmlns:p15="http://schemas.microsoft.com/office/powerpoint/2012/main">
        <p15:guide id="1" orient="horz" pos="573">
          <p15:clr>
            <a:srgbClr val="FBAE40"/>
          </p15:clr>
        </p15:guide>
        <p15:guide id="2" pos="212">
          <p15:clr>
            <a:srgbClr val="FBAE40"/>
          </p15:clr>
        </p15:guide>
        <p15:guide id="3" pos="3840">
          <p15:clr>
            <a:srgbClr val="FBAE40"/>
          </p15:clr>
        </p15:guide>
        <p15:guide id="4" pos="7468">
          <p15:clr>
            <a:srgbClr val="FBAE40"/>
          </p15:clr>
        </p15:guide>
        <p15:guide id="5" orient="horz" pos="3974">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10/10/2025</a:t>
            </a:fld>
            <a:endParaRPr lang="en-US" dirty="0"/>
          </a:p>
        </p:txBody>
      </p:sp>
      <p:sp>
        <p:nvSpPr>
          <p:cNvPr id="5" name="Footer 4"/>
          <p:cNvSpPr>
            <a:spLocks noGrp="1"/>
          </p:cNvSpPr>
          <p:nvPr>
            <p:ph type="ftr" sz="quarter" idx="11"/>
          </p:nvPr>
        </p:nvSpPr>
        <p:spPr/>
        <p:txBody>
          <a:bodyPr/>
          <a:lstStyle/>
          <a:p>
            <a:endParaRPr lang="en-US" dirty="0"/>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dirty="0"/>
          </a:p>
        </p:txBody>
      </p:sp>
    </p:spTree>
    <p:extLst>
      <p:ext uri="{BB962C8B-B14F-4D97-AF65-F5344CB8AC3E}">
        <p14:creationId xmlns:p14="http://schemas.microsoft.com/office/powerpoint/2010/main" val="230130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969F-3123-620B-EB2A-2591647A7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62F08-4EC3-9E7A-0C43-31F2677DF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1EF3A-8CAC-8EBF-69E1-1C782D35B3A7}"/>
              </a:ext>
            </a:extLst>
          </p:cNvPr>
          <p:cNvSpPr>
            <a:spLocks noGrp="1"/>
          </p:cNvSpPr>
          <p:nvPr>
            <p:ph type="dt" sz="half" idx="10"/>
          </p:nvPr>
        </p:nvSpPr>
        <p:spPr/>
        <p:txBody>
          <a:bodyPr/>
          <a:lstStyle/>
          <a:p>
            <a:fld id="{8B76AA57-B4BD-418F-BD35-C4AD3C6F685B}" type="datetime1">
              <a:rPr lang="en-US" smtClean="0"/>
              <a:t>10/10/2025</a:t>
            </a:fld>
            <a:endParaRPr lang="en-US" dirty="0"/>
          </a:p>
        </p:txBody>
      </p:sp>
      <p:sp>
        <p:nvSpPr>
          <p:cNvPr id="5" name="Footer Placeholder 4">
            <a:extLst>
              <a:ext uri="{FF2B5EF4-FFF2-40B4-BE49-F238E27FC236}">
                <a16:creationId xmlns:a16="http://schemas.microsoft.com/office/drawing/2014/main" id="{875C20E9-4870-EC17-AB4B-C679A4D06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B8CCB-9CDA-E852-4818-ADDD84CAD384}"/>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360219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FDED-543F-3B35-5A08-CA0B670565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18DC0-8AD1-DB36-D8E2-AB914AE5C7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16E35-B9EF-B86B-2485-92D80FDA1E08}"/>
              </a:ext>
            </a:extLst>
          </p:cNvPr>
          <p:cNvSpPr>
            <a:spLocks noGrp="1"/>
          </p:cNvSpPr>
          <p:nvPr>
            <p:ph type="dt" sz="half" idx="10"/>
          </p:nvPr>
        </p:nvSpPr>
        <p:spPr/>
        <p:txBody>
          <a:bodyPr/>
          <a:lstStyle/>
          <a:p>
            <a:fld id="{EDD5A2BF-9593-49AE-899B-00352C593E4A}" type="datetime1">
              <a:rPr lang="en-US" smtClean="0"/>
              <a:t>10/10/2025</a:t>
            </a:fld>
            <a:endParaRPr lang="en-US" dirty="0"/>
          </a:p>
        </p:txBody>
      </p:sp>
      <p:sp>
        <p:nvSpPr>
          <p:cNvPr id="5" name="Footer Placeholder 4">
            <a:extLst>
              <a:ext uri="{FF2B5EF4-FFF2-40B4-BE49-F238E27FC236}">
                <a16:creationId xmlns:a16="http://schemas.microsoft.com/office/drawing/2014/main" id="{D1CDF0A9-A661-A881-9338-D822A5719F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71745-395C-2616-C759-0D12D5064110}"/>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316803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EC57-42A6-BCEA-4231-4D1DE8729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E280D-3372-C1D5-CD31-EE9D64523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8FDC0-4C21-B1FB-4058-B7DA6B99A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49527D-26A1-66F4-DC08-5AE5C2EBEFE8}"/>
              </a:ext>
            </a:extLst>
          </p:cNvPr>
          <p:cNvSpPr>
            <a:spLocks noGrp="1"/>
          </p:cNvSpPr>
          <p:nvPr>
            <p:ph type="dt" sz="half" idx="10"/>
          </p:nvPr>
        </p:nvSpPr>
        <p:spPr/>
        <p:txBody>
          <a:bodyPr/>
          <a:lstStyle/>
          <a:p>
            <a:fld id="{261C28A6-7AD9-49FF-ADE5-6ED3EC50697B}" type="datetime1">
              <a:rPr lang="en-US" smtClean="0"/>
              <a:t>10/10/2025</a:t>
            </a:fld>
            <a:endParaRPr lang="en-US" dirty="0"/>
          </a:p>
        </p:txBody>
      </p:sp>
      <p:sp>
        <p:nvSpPr>
          <p:cNvPr id="6" name="Footer Placeholder 5">
            <a:extLst>
              <a:ext uri="{FF2B5EF4-FFF2-40B4-BE49-F238E27FC236}">
                <a16:creationId xmlns:a16="http://schemas.microsoft.com/office/drawing/2014/main" id="{7153C134-1E66-02E4-4036-2B252B66FD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C20E6E-21B9-01F7-4832-C7343E0ECEE1}"/>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70596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E52A-3EB0-B92B-C611-4A8784AF30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3CB7D1-1463-9D35-B8A3-E9EC3FEC8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250B3-F255-3B1A-32CA-3F2D581BC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19CF42-E925-6A79-D769-477A6EC36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83FF60-6876-374E-5524-54002B759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0E9F04-9797-B71D-9927-768948D38D6C}"/>
              </a:ext>
            </a:extLst>
          </p:cNvPr>
          <p:cNvSpPr>
            <a:spLocks noGrp="1"/>
          </p:cNvSpPr>
          <p:nvPr>
            <p:ph type="dt" sz="half" idx="10"/>
          </p:nvPr>
        </p:nvSpPr>
        <p:spPr/>
        <p:txBody>
          <a:bodyPr/>
          <a:lstStyle/>
          <a:p>
            <a:fld id="{11D475A9-4D51-456F-A40B-05FE8A939B47}" type="datetime1">
              <a:rPr lang="en-US" smtClean="0"/>
              <a:t>10/10/2025</a:t>
            </a:fld>
            <a:endParaRPr lang="en-US" dirty="0"/>
          </a:p>
        </p:txBody>
      </p:sp>
      <p:sp>
        <p:nvSpPr>
          <p:cNvPr id="8" name="Footer Placeholder 7">
            <a:extLst>
              <a:ext uri="{FF2B5EF4-FFF2-40B4-BE49-F238E27FC236}">
                <a16:creationId xmlns:a16="http://schemas.microsoft.com/office/drawing/2014/main" id="{5AE3088E-55C8-DD54-7B4D-ADDF2034F1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580565-7C97-C545-ECCD-B29916C37E72}"/>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30875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FB04-96D1-C121-4D00-6CC9835BB7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41A353-C828-AB36-B074-D4CBBFD2D36B}"/>
              </a:ext>
            </a:extLst>
          </p:cNvPr>
          <p:cNvSpPr>
            <a:spLocks noGrp="1"/>
          </p:cNvSpPr>
          <p:nvPr>
            <p:ph type="dt" sz="half" idx="10"/>
          </p:nvPr>
        </p:nvSpPr>
        <p:spPr/>
        <p:txBody>
          <a:bodyPr/>
          <a:lstStyle/>
          <a:p>
            <a:fld id="{0CD0FD9B-3AA7-410F-BF71-14339DC2BA8E}" type="datetime1">
              <a:rPr lang="en-US" smtClean="0"/>
              <a:t>10/10/2025</a:t>
            </a:fld>
            <a:endParaRPr lang="en-US" dirty="0"/>
          </a:p>
        </p:txBody>
      </p:sp>
      <p:sp>
        <p:nvSpPr>
          <p:cNvPr id="4" name="Footer Placeholder 3">
            <a:extLst>
              <a:ext uri="{FF2B5EF4-FFF2-40B4-BE49-F238E27FC236}">
                <a16:creationId xmlns:a16="http://schemas.microsoft.com/office/drawing/2014/main" id="{55555445-6015-F18D-17E5-9AF4B538F0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C964C7-52F6-4F89-63F8-F3819BEB30DA}"/>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63261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6A8C2-02F5-F6BE-E6F0-28244596B1C9}"/>
              </a:ext>
            </a:extLst>
          </p:cNvPr>
          <p:cNvSpPr>
            <a:spLocks noGrp="1"/>
          </p:cNvSpPr>
          <p:nvPr>
            <p:ph type="dt" sz="half" idx="10"/>
          </p:nvPr>
        </p:nvSpPr>
        <p:spPr/>
        <p:txBody>
          <a:bodyPr/>
          <a:lstStyle/>
          <a:p>
            <a:fld id="{CB682575-5374-4365-9B92-EBCD57178B81}" type="datetime1">
              <a:rPr lang="en-US" smtClean="0"/>
              <a:t>10/10/2025</a:t>
            </a:fld>
            <a:endParaRPr lang="en-US" dirty="0"/>
          </a:p>
        </p:txBody>
      </p:sp>
      <p:sp>
        <p:nvSpPr>
          <p:cNvPr id="3" name="Footer Placeholder 2">
            <a:extLst>
              <a:ext uri="{FF2B5EF4-FFF2-40B4-BE49-F238E27FC236}">
                <a16:creationId xmlns:a16="http://schemas.microsoft.com/office/drawing/2014/main" id="{AC229A95-FF64-82E9-284D-D63482845F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C75890-DCD6-B746-E65F-961F2A8FA1E2}"/>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19971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0EC5-71F5-40D2-0A21-78861AA79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2DA1CF-1AE8-D0D3-C959-15521A97E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7FEDD8-8EAA-EC99-16AA-7DAC26C94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680DB-9A55-E229-67BC-89AAF64B16EF}"/>
              </a:ext>
            </a:extLst>
          </p:cNvPr>
          <p:cNvSpPr>
            <a:spLocks noGrp="1"/>
          </p:cNvSpPr>
          <p:nvPr>
            <p:ph type="dt" sz="half" idx="10"/>
          </p:nvPr>
        </p:nvSpPr>
        <p:spPr/>
        <p:txBody>
          <a:bodyPr/>
          <a:lstStyle/>
          <a:p>
            <a:fld id="{8E3682F1-2155-43DC-90E8-FE23495D6301}" type="datetime1">
              <a:rPr lang="en-US" smtClean="0"/>
              <a:t>10/10/2025</a:t>
            </a:fld>
            <a:endParaRPr lang="en-US" dirty="0"/>
          </a:p>
        </p:txBody>
      </p:sp>
      <p:sp>
        <p:nvSpPr>
          <p:cNvPr id="6" name="Footer Placeholder 5">
            <a:extLst>
              <a:ext uri="{FF2B5EF4-FFF2-40B4-BE49-F238E27FC236}">
                <a16:creationId xmlns:a16="http://schemas.microsoft.com/office/drawing/2014/main" id="{DCD237EA-CAA4-3AD0-D73B-2FB91B166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013B2D-328C-20C3-4594-A80DCB8FBFF3}"/>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394227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2101-296D-19CE-C94A-94A5E1D05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345F96-CCAF-3899-887A-8065183E1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02BB23-8D1B-E540-9962-3BB852617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A09B73-0415-20A7-56D1-EA7F5EC62CB5}"/>
              </a:ext>
            </a:extLst>
          </p:cNvPr>
          <p:cNvSpPr>
            <a:spLocks noGrp="1"/>
          </p:cNvSpPr>
          <p:nvPr>
            <p:ph type="dt" sz="half" idx="10"/>
          </p:nvPr>
        </p:nvSpPr>
        <p:spPr/>
        <p:txBody>
          <a:bodyPr/>
          <a:lstStyle/>
          <a:p>
            <a:fld id="{F60FF5A7-CFA0-4FB6-BD74-37C30D2949F5}" type="datetime1">
              <a:rPr lang="en-US" smtClean="0"/>
              <a:t>10/10/2025</a:t>
            </a:fld>
            <a:endParaRPr lang="en-US" dirty="0"/>
          </a:p>
        </p:txBody>
      </p:sp>
      <p:sp>
        <p:nvSpPr>
          <p:cNvPr id="6" name="Footer Placeholder 5">
            <a:extLst>
              <a:ext uri="{FF2B5EF4-FFF2-40B4-BE49-F238E27FC236}">
                <a16:creationId xmlns:a16="http://schemas.microsoft.com/office/drawing/2014/main" id="{66A5A65D-579C-A3A3-AAD4-B59C1F53F5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16B188-8E98-FD75-A4C7-79F283C5D026}"/>
              </a:ext>
            </a:extLst>
          </p:cNvPr>
          <p:cNvSpPr>
            <a:spLocks noGrp="1"/>
          </p:cNvSpPr>
          <p:nvPr>
            <p:ph type="sldNum" sz="quarter" idx="12"/>
          </p:nvPr>
        </p:nvSpPr>
        <p:spPr/>
        <p:txBody>
          <a:bodyPr/>
          <a:lstStyle/>
          <a:p>
            <a:fld id="{EA7AADEC-253B-48F8-9923-3756B6E49311}" type="slidenum">
              <a:rPr lang="en-US" smtClean="0"/>
              <a:t>‹#›</a:t>
            </a:fld>
            <a:endParaRPr lang="en-US" dirty="0"/>
          </a:p>
        </p:txBody>
      </p:sp>
    </p:spTree>
    <p:extLst>
      <p:ext uri="{BB962C8B-B14F-4D97-AF65-F5344CB8AC3E}">
        <p14:creationId xmlns:p14="http://schemas.microsoft.com/office/powerpoint/2010/main" val="216456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3CACE-07FF-8BEA-1EA3-02A0BDBD9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9B21A-358F-C63F-B8E2-6FE25C150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C3104-5B45-A986-343D-397F18A3D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77F72B-5B22-4393-8B64-8FFF6E21A8FB}" type="datetime1">
              <a:rPr lang="en-US" smtClean="0"/>
              <a:t>10/10/2025</a:t>
            </a:fld>
            <a:endParaRPr lang="en-US" dirty="0"/>
          </a:p>
        </p:txBody>
      </p:sp>
      <p:sp>
        <p:nvSpPr>
          <p:cNvPr id="5" name="Footer Placeholder 4">
            <a:extLst>
              <a:ext uri="{FF2B5EF4-FFF2-40B4-BE49-F238E27FC236}">
                <a16:creationId xmlns:a16="http://schemas.microsoft.com/office/drawing/2014/main" id="{799E4594-5F9F-F22F-E357-73F5210E0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2768E5A-DC9D-019C-E09D-B95EE1788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7AADEC-253B-48F8-9923-3756B6E49311}" type="slidenum">
              <a:rPr lang="en-US" smtClean="0"/>
              <a:t>‹#›</a:t>
            </a:fld>
            <a:endParaRPr lang="en-US" dirty="0"/>
          </a:p>
        </p:txBody>
      </p:sp>
    </p:spTree>
    <p:extLst>
      <p:ext uri="{BB962C8B-B14F-4D97-AF65-F5344CB8AC3E}">
        <p14:creationId xmlns:p14="http://schemas.microsoft.com/office/powerpoint/2010/main" val="1422307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teagtl.com/"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56E2-C39E-545E-2EFC-3BEAAF998FA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A41CED48-7B72-1C6C-9269-B73205108E50}"/>
              </a:ext>
            </a:extLst>
          </p:cNvPr>
          <p:cNvSpPr txBox="1"/>
          <p:nvPr/>
        </p:nvSpPr>
        <p:spPr>
          <a:xfrm>
            <a:off x="272143" y="43544"/>
            <a:ext cx="115715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70C0"/>
                </a:solidFill>
                <a:effectLst/>
                <a:uLnTx/>
                <a:uFillTx/>
                <a:latin typeface="Aptos" panose="02110004020202020204"/>
                <a:ea typeface="+mn-ea"/>
                <a:cs typeface="+mn-cs"/>
              </a:rPr>
              <a:t>October 2025</a:t>
            </a:r>
            <a:r>
              <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rPr>
              <a:t>	            </a:t>
            </a:r>
            <a:r>
              <a:rPr kumimoji="0" lang="en-GB" sz="4000" b="1" i="0" u="none" strike="noStrike" kern="1200" cap="none" spc="0" normalizeH="0" baseline="0" noProof="0" dirty="0">
                <a:ln>
                  <a:noFill/>
                </a:ln>
                <a:solidFill>
                  <a:srgbClr val="0070C0"/>
                </a:solidFill>
                <a:effectLst/>
                <a:uLnTx/>
                <a:uFillTx/>
                <a:latin typeface="Aptos" panose="02110004020202020204"/>
                <a:ea typeface="+mn-ea"/>
                <a:cs typeface="+mn-cs"/>
              </a:rPr>
              <a:t>Monthly Newsletter</a:t>
            </a:r>
          </a:p>
        </p:txBody>
      </p:sp>
      <p:sp>
        <p:nvSpPr>
          <p:cNvPr id="19" name="TextBox 18">
            <a:extLst>
              <a:ext uri="{FF2B5EF4-FFF2-40B4-BE49-F238E27FC236}">
                <a16:creationId xmlns:a16="http://schemas.microsoft.com/office/drawing/2014/main" id="{28CF8E64-7587-E749-21F6-378D28696E13}"/>
              </a:ext>
            </a:extLst>
          </p:cNvPr>
          <p:cNvSpPr txBox="1"/>
          <p:nvPr/>
        </p:nvSpPr>
        <p:spPr>
          <a:xfrm>
            <a:off x="206828" y="1251853"/>
            <a:ext cx="4588042" cy="3477875"/>
          </a:xfrm>
          <a:prstGeom prst="rect">
            <a:avLst/>
          </a:prstGeom>
          <a:noFill/>
        </p:spPr>
        <p:txBody>
          <a:bodyPr wrap="square" rtlCol="0">
            <a:spAutoFit/>
          </a:bodyPr>
          <a:lstStyle/>
          <a:p>
            <a:pPr>
              <a:defRPr/>
            </a:pPr>
            <a:r>
              <a:rPr lang="en-US" sz="1700" b="1" u="sng" dirty="0">
                <a:solidFill>
                  <a:prstClr val="black"/>
                </a:solidFill>
                <a:latin typeface="Georgia" panose="02040502050405020303" pitchFamily="18" charset="0"/>
              </a:rPr>
              <a:t>Enhancement to Digital Container Tracking functionality</a:t>
            </a:r>
            <a:endParaRPr lang="en-GB" sz="1700" b="1" u="sng" dirty="0">
              <a:solidFill>
                <a:prstClr val="black"/>
              </a:solidFill>
              <a:latin typeface="Georgia" panose="02040502050405020303" pitchFamily="18" charset="0"/>
            </a:endParaRPr>
          </a:p>
          <a:p>
            <a:pPr>
              <a:defRPr/>
            </a:pPr>
            <a:r>
              <a:rPr lang="en-GB" sz="1700" dirty="0">
                <a:solidFill>
                  <a:prstClr val="black"/>
                </a:solidFill>
                <a:latin typeface="Georgia" panose="02040502050405020303" pitchFamily="18" charset="0"/>
              </a:rPr>
              <a:t>We are happy to share that our </a:t>
            </a:r>
            <a:r>
              <a:rPr lang="en-US" sz="1700" dirty="0">
                <a:solidFill>
                  <a:prstClr val="black"/>
                </a:solidFill>
                <a:latin typeface="Georgia" panose="02040502050405020303" pitchFamily="18" charset="0"/>
              </a:rPr>
              <a:t>Container Tracking digital functionality has now been enhanced with the inclusion of container movement to </a:t>
            </a:r>
            <a:r>
              <a:rPr lang="en-US" sz="1700" dirty="0" err="1">
                <a:solidFill>
                  <a:prstClr val="black"/>
                </a:solidFill>
                <a:latin typeface="Georgia" panose="02040502050405020303" pitchFamily="18" charset="0"/>
              </a:rPr>
              <a:t>Kwala</a:t>
            </a:r>
            <a:r>
              <a:rPr lang="en-US" sz="1700" dirty="0">
                <a:solidFill>
                  <a:prstClr val="black"/>
                </a:solidFill>
                <a:latin typeface="Georgia" panose="02040502050405020303" pitchFamily="18" charset="0"/>
              </a:rPr>
              <a:t> ICD, providing greater visibility into your supply chains</a:t>
            </a:r>
          </a:p>
          <a:p>
            <a:pPr>
              <a:defRPr/>
            </a:pPr>
            <a:endParaRPr lang="en-US" sz="800" dirty="0">
              <a:solidFill>
                <a:prstClr val="black"/>
              </a:solidFill>
              <a:latin typeface="Georgia" panose="02040502050405020303" pitchFamily="18" charset="0"/>
            </a:endParaRPr>
          </a:p>
          <a:p>
            <a:pPr>
              <a:defRPr/>
            </a:pPr>
            <a:r>
              <a:rPr lang="en-US" sz="1700" dirty="0">
                <a:solidFill>
                  <a:prstClr val="black"/>
                </a:solidFill>
                <a:latin typeface="Georgia" panose="02040502050405020303" pitchFamily="18" charset="0"/>
              </a:rPr>
              <a:t>These tools are accessible at </a:t>
            </a:r>
            <a:r>
              <a:rPr lang="en-US" sz="1700" dirty="0">
                <a:solidFill>
                  <a:prstClr val="black"/>
                </a:solidFill>
                <a:latin typeface="Georgia" panose="02040502050405020303" pitchFamily="18" charset="0"/>
                <a:hlinkClick r:id="rId2"/>
              </a:rPr>
              <a:t>www.teagtl.com</a:t>
            </a:r>
            <a:r>
              <a:rPr lang="en-US" sz="1700" dirty="0">
                <a:solidFill>
                  <a:prstClr val="black"/>
                </a:solidFill>
                <a:latin typeface="Georgia" panose="02040502050405020303" pitchFamily="18" charset="0"/>
              </a:rPr>
              <a:t> </a:t>
            </a:r>
          </a:p>
          <a:p>
            <a:pPr>
              <a:defRPr/>
            </a:pPr>
            <a:endParaRPr lang="en-US" sz="800" dirty="0">
              <a:solidFill>
                <a:prstClr val="black"/>
              </a:solidFill>
              <a:latin typeface="Georgia" panose="02040502050405020303" pitchFamily="18" charset="0"/>
            </a:endParaRPr>
          </a:p>
          <a:p>
            <a:pPr>
              <a:defRPr/>
            </a:pPr>
            <a:r>
              <a:rPr lang="en-US" sz="1700" dirty="0">
                <a:solidFill>
                  <a:prstClr val="black"/>
                </a:solidFill>
                <a:latin typeface="Georgia" panose="02040502050405020303" pitchFamily="18" charset="0"/>
              </a:rPr>
              <a:t>You can also use the below QR codes to access both these functionalities and track your cargo or get updated vessel schedules at the click of a button.</a:t>
            </a:r>
          </a:p>
        </p:txBody>
      </p:sp>
      <p:sp>
        <p:nvSpPr>
          <p:cNvPr id="20" name="TextBox 19">
            <a:extLst>
              <a:ext uri="{FF2B5EF4-FFF2-40B4-BE49-F238E27FC236}">
                <a16:creationId xmlns:a16="http://schemas.microsoft.com/office/drawing/2014/main" id="{4C5187C1-D6AC-19EE-E01D-B2823A063B8C}"/>
              </a:ext>
            </a:extLst>
          </p:cNvPr>
          <p:cNvSpPr txBox="1"/>
          <p:nvPr/>
        </p:nvSpPr>
        <p:spPr>
          <a:xfrm>
            <a:off x="9595889" y="1121230"/>
            <a:ext cx="2454597" cy="30623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0070C0"/>
                </a:solidFill>
                <a:effectLst/>
                <a:uLnTx/>
                <a:uFillTx/>
                <a:latin typeface="Aptos" panose="02110004020202020204"/>
                <a:ea typeface="+mn-ea"/>
                <a:cs typeface="+mn-cs"/>
              </a:rPr>
              <a:t>Volumes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1"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1" u="none" strike="noStrike" kern="1200" cap="none" spc="0" normalizeH="0" baseline="0" noProof="0" dirty="0">
                <a:ln>
                  <a:noFill/>
                </a:ln>
                <a:solidFill>
                  <a:srgbClr val="C00000"/>
                </a:solidFill>
                <a:effectLst/>
                <a:uLnTx/>
                <a:uFillTx/>
                <a:latin typeface="Aptos" panose="02110004020202020204"/>
                <a:ea typeface="+mn-ea"/>
                <a:cs typeface="+mn-cs"/>
              </a:rPr>
              <a:t>71,944 TEUs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0070C0"/>
                </a:solidFill>
                <a:effectLst/>
                <a:uLnTx/>
                <a:uFillTx/>
                <a:latin typeface="Aptos" panose="02110004020202020204"/>
                <a:ea typeface="+mn-ea"/>
                <a:cs typeface="+mn-cs"/>
              </a:rPr>
              <a:t>Vessels Handled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1" u="none" strike="noStrike" kern="1200" cap="none" spc="0" normalizeH="0" baseline="0" noProof="0" dirty="0">
                <a:ln>
                  <a:noFill/>
                </a:ln>
                <a:solidFill>
                  <a:srgbClr val="C00000"/>
                </a:solidFill>
                <a:effectLst/>
                <a:uLnTx/>
                <a:uFillTx/>
                <a:latin typeface="Aptos" panose="02110004020202020204"/>
                <a:ea typeface="+mn-ea"/>
                <a:cs typeface="+mn-cs"/>
              </a:rPr>
              <a:t>26 Vessels</a:t>
            </a:r>
          </a:p>
        </p:txBody>
      </p:sp>
      <p:cxnSp>
        <p:nvCxnSpPr>
          <p:cNvPr id="21" name="Straight Connector 20">
            <a:extLst>
              <a:ext uri="{FF2B5EF4-FFF2-40B4-BE49-F238E27FC236}">
                <a16:creationId xmlns:a16="http://schemas.microsoft.com/office/drawing/2014/main" id="{D2E33079-7B97-729C-738D-914C1BD75074}"/>
              </a:ext>
            </a:extLst>
          </p:cNvPr>
          <p:cNvCxnSpPr>
            <a:cxnSpLocks/>
          </p:cNvCxnSpPr>
          <p:nvPr/>
        </p:nvCxnSpPr>
        <p:spPr>
          <a:xfrm>
            <a:off x="9492344" y="1121224"/>
            <a:ext cx="0" cy="3485394"/>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086A5C8-7A21-F8AB-6147-BB9B948EF957}"/>
              </a:ext>
            </a:extLst>
          </p:cNvPr>
          <p:cNvSpPr txBox="1"/>
          <p:nvPr/>
        </p:nvSpPr>
        <p:spPr>
          <a:xfrm>
            <a:off x="5246917" y="1251853"/>
            <a:ext cx="4158340" cy="3354765"/>
          </a:xfrm>
          <a:prstGeom prst="rect">
            <a:avLst/>
          </a:prstGeom>
          <a:noFill/>
        </p:spPr>
        <p:txBody>
          <a:bodyPr wrap="square" rtlCol="0">
            <a:spAutoFit/>
          </a:bodyPr>
          <a:lstStyle/>
          <a:p>
            <a:pPr>
              <a:defRPr/>
            </a:pPr>
            <a:r>
              <a:rPr lang="en-US" sz="1700" b="1" u="sng" dirty="0">
                <a:solidFill>
                  <a:prstClr val="black"/>
                </a:solidFill>
                <a:latin typeface="Georgia" panose="02040502050405020303" pitchFamily="18" charset="0"/>
              </a:rPr>
              <a:t>Customer Outreach</a:t>
            </a:r>
          </a:p>
          <a:p>
            <a:pPr>
              <a:defRPr/>
            </a:pPr>
            <a:r>
              <a:rPr lang="en-US" sz="1700" dirty="0">
                <a:solidFill>
                  <a:prstClr val="black"/>
                </a:solidFill>
                <a:latin typeface="Georgia" panose="02040502050405020303" pitchFamily="18" charset="0"/>
              </a:rPr>
              <a:t>As part of our customer outreach initiative, to connect with the EXIM community in East Africa, we – jointly with TPA – visited customers in the Democratic Republic of Cargo.</a:t>
            </a:r>
          </a:p>
          <a:p>
            <a:pPr>
              <a:defRPr/>
            </a:pPr>
            <a:endParaRPr lang="en-US" sz="800" dirty="0">
              <a:solidFill>
                <a:prstClr val="black"/>
              </a:solidFill>
              <a:latin typeface="Georgia" panose="02040502050405020303" pitchFamily="18" charset="0"/>
            </a:endParaRPr>
          </a:p>
          <a:p>
            <a:pPr>
              <a:defRPr/>
            </a:pPr>
            <a:r>
              <a:rPr lang="en-US" sz="1700" dirty="0">
                <a:solidFill>
                  <a:prstClr val="black"/>
                </a:solidFill>
                <a:latin typeface="Georgia" panose="02040502050405020303" pitchFamily="18" charset="0"/>
              </a:rPr>
              <a:t>At an exclusive customer event, recent productivity improvements and service enhancements at Dar es Salaam were highlighted, showcasing the strategic advantages of Dar es Salaam as the Gateway to East and Central Africa.</a:t>
            </a:r>
          </a:p>
        </p:txBody>
      </p:sp>
      <p:pic>
        <p:nvPicPr>
          <p:cNvPr id="12" name="Picture 11">
            <a:extLst>
              <a:ext uri="{FF2B5EF4-FFF2-40B4-BE49-F238E27FC236}">
                <a16:creationId xmlns:a16="http://schemas.microsoft.com/office/drawing/2014/main" id="{0FBFB149-0BEF-2628-1088-2ADCCA59C6CE}"/>
              </a:ext>
            </a:extLst>
          </p:cNvPr>
          <p:cNvPicPr>
            <a:picLocks noChangeAspect="1"/>
          </p:cNvPicPr>
          <p:nvPr/>
        </p:nvPicPr>
        <p:blipFill>
          <a:blip r:embed="rId3"/>
          <a:stretch>
            <a:fillRect/>
          </a:stretch>
        </p:blipFill>
        <p:spPr>
          <a:xfrm>
            <a:off x="293919" y="5010389"/>
            <a:ext cx="1567523" cy="1626943"/>
          </a:xfrm>
          <a:prstGeom prst="rect">
            <a:avLst/>
          </a:prstGeom>
        </p:spPr>
      </p:pic>
      <p:pic>
        <p:nvPicPr>
          <p:cNvPr id="15" name="Picture 14">
            <a:extLst>
              <a:ext uri="{FF2B5EF4-FFF2-40B4-BE49-F238E27FC236}">
                <a16:creationId xmlns:a16="http://schemas.microsoft.com/office/drawing/2014/main" id="{F497A17D-DBF1-BF90-1651-65D174E0E639}"/>
              </a:ext>
            </a:extLst>
          </p:cNvPr>
          <p:cNvPicPr>
            <a:picLocks noChangeAspect="1"/>
          </p:cNvPicPr>
          <p:nvPr/>
        </p:nvPicPr>
        <p:blipFill>
          <a:blip r:embed="rId4"/>
          <a:stretch>
            <a:fillRect/>
          </a:stretch>
        </p:blipFill>
        <p:spPr>
          <a:xfrm>
            <a:off x="2099309" y="4983882"/>
            <a:ext cx="1538386" cy="1631673"/>
          </a:xfrm>
          <a:prstGeom prst="rect">
            <a:avLst/>
          </a:prstGeom>
        </p:spPr>
      </p:pic>
      <p:pic>
        <p:nvPicPr>
          <p:cNvPr id="3" name="Picture 2">
            <a:extLst>
              <a:ext uri="{FF2B5EF4-FFF2-40B4-BE49-F238E27FC236}">
                <a16:creationId xmlns:a16="http://schemas.microsoft.com/office/drawing/2014/main" id="{7A340DE5-E2E3-23B2-2E00-B90A83F95122}"/>
              </a:ext>
            </a:extLst>
          </p:cNvPr>
          <p:cNvPicPr>
            <a:picLocks noChangeAspect="1"/>
          </p:cNvPicPr>
          <p:nvPr/>
        </p:nvPicPr>
        <p:blipFill>
          <a:blip r:embed="rId5"/>
          <a:stretch>
            <a:fillRect/>
          </a:stretch>
        </p:blipFill>
        <p:spPr>
          <a:xfrm>
            <a:off x="3875562" y="4983882"/>
            <a:ext cx="2562790" cy="1631673"/>
          </a:xfrm>
          <a:prstGeom prst="rect">
            <a:avLst/>
          </a:prstGeom>
        </p:spPr>
      </p:pic>
      <p:pic>
        <p:nvPicPr>
          <p:cNvPr id="5" name="Picture 4">
            <a:extLst>
              <a:ext uri="{FF2B5EF4-FFF2-40B4-BE49-F238E27FC236}">
                <a16:creationId xmlns:a16="http://schemas.microsoft.com/office/drawing/2014/main" id="{B3C8D156-8775-BEB7-48ED-94C1060DC804}"/>
              </a:ext>
            </a:extLst>
          </p:cNvPr>
          <p:cNvPicPr>
            <a:picLocks noChangeAspect="1"/>
          </p:cNvPicPr>
          <p:nvPr/>
        </p:nvPicPr>
        <p:blipFill>
          <a:blip r:embed="rId6"/>
          <a:stretch>
            <a:fillRect/>
          </a:stretch>
        </p:blipFill>
        <p:spPr>
          <a:xfrm>
            <a:off x="6735399" y="4983882"/>
            <a:ext cx="2562790" cy="1631673"/>
          </a:xfrm>
          <a:prstGeom prst="rect">
            <a:avLst/>
          </a:prstGeom>
        </p:spPr>
      </p:pic>
      <p:pic>
        <p:nvPicPr>
          <p:cNvPr id="7" name="Picture 6">
            <a:extLst>
              <a:ext uri="{FF2B5EF4-FFF2-40B4-BE49-F238E27FC236}">
                <a16:creationId xmlns:a16="http://schemas.microsoft.com/office/drawing/2014/main" id="{F74AD2F9-5874-F109-87B5-AEF37F07D069}"/>
              </a:ext>
            </a:extLst>
          </p:cNvPr>
          <p:cNvPicPr>
            <a:picLocks noChangeAspect="1"/>
          </p:cNvPicPr>
          <p:nvPr/>
        </p:nvPicPr>
        <p:blipFill>
          <a:blip r:embed="rId7"/>
          <a:stretch>
            <a:fillRect/>
          </a:stretch>
        </p:blipFill>
        <p:spPr>
          <a:xfrm>
            <a:off x="9487696" y="5010389"/>
            <a:ext cx="2562789" cy="1480457"/>
          </a:xfrm>
          <a:prstGeom prst="rect">
            <a:avLst/>
          </a:prstGeom>
        </p:spPr>
      </p:pic>
    </p:spTree>
    <p:extLst>
      <p:ext uri="{BB962C8B-B14F-4D97-AF65-F5344CB8AC3E}">
        <p14:creationId xmlns:p14="http://schemas.microsoft.com/office/powerpoint/2010/main" val="23256701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16929</TotalTime>
  <Words>161</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Adani Medium</vt:lpstr>
      <vt:lpstr>Aptos</vt:lpstr>
      <vt:lpstr>Aptos Display</vt:lpstr>
      <vt:lpstr>Arial</vt:lpstr>
      <vt:lpstr>Georgia</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Jitendra Bhonsle</dc:creator>
  <cp:lastModifiedBy>Jitendra Bhonsle</cp:lastModifiedBy>
  <cp:revision>86</cp:revision>
  <dcterms:created xsi:type="dcterms:W3CDTF">2024-10-15T14:05:42Z</dcterms:created>
  <dcterms:modified xsi:type="dcterms:W3CDTF">2025-10-10T11:26:37Z</dcterms:modified>
</cp:coreProperties>
</file>